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  <p:sldId id="26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112" y="-8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2338567"/>
            <a:ext cx="51459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REPORT</a:t>
            </a:r>
          </a:p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TEMPLATES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3045171" y="451943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name    </a:t>
            </a:r>
            <a:r>
              <a:rPr lang="en-US" altLang="zh-CN" dirty="0" err="1">
                <a:latin typeface="Century Gothic" panose="020B0502020202020204" pitchFamily="34" charset="0"/>
              </a:rPr>
              <a:t>yyyy</a:t>
            </a:r>
            <a:r>
              <a:rPr lang="en-US" altLang="zh-CN" dirty="0">
                <a:latin typeface="Century Gothic" panose="020B0502020202020204" pitchFamily="34" charset="0"/>
              </a:rPr>
              <a:t>/mm/dd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=""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=""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=""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=""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=""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6b6bdb5-7179-4b1d-b175-75f24183670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55F29170-D75F-4589-A679-87586D7611E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96954"/>
            <a:ext cx="10848513" cy="4996800"/>
            <a:chOff x="669925" y="1137300"/>
            <a:chExt cx="10848513" cy="4996800"/>
          </a:xfrm>
        </p:grpSpPr>
        <p:grpSp>
          <p:nvGrpSpPr>
            <p:cNvPr id="3" name="işļïḓe">
              <a:extLst>
                <a:ext uri="{FF2B5EF4-FFF2-40B4-BE49-F238E27FC236}">
                  <a16:creationId xmlns="" xmlns:a16="http://schemas.microsoft.com/office/drawing/2014/main" id="{FE7CCA7D-67C2-40F9-88F9-3057FDC40CDD}"/>
                </a:ext>
              </a:extLst>
            </p:cNvPr>
            <p:cNvGrpSpPr/>
            <p:nvPr/>
          </p:nvGrpSpPr>
          <p:grpSpPr>
            <a:xfrm>
              <a:off x="1315360" y="1137300"/>
              <a:ext cx="9561282" cy="3268145"/>
              <a:chOff x="1315360" y="1468342"/>
              <a:chExt cx="9561282" cy="3268145"/>
            </a:xfrm>
          </p:grpSpPr>
          <p:sp>
            <p:nvSpPr>
              <p:cNvPr id="25" name="ïṧļïḓê">
                <a:extLst>
                  <a:ext uri="{FF2B5EF4-FFF2-40B4-BE49-F238E27FC236}">
                    <a16:creationId xmlns="" xmlns:a16="http://schemas.microsoft.com/office/drawing/2014/main" id="{7ABC492C-7A98-4978-B5E3-B17411A49FC2}"/>
                  </a:ext>
                </a:extLst>
              </p:cNvPr>
              <p:cNvSpPr/>
              <p:nvPr/>
            </p:nvSpPr>
            <p:spPr>
              <a:xfrm>
                <a:off x="1315360" y="4695128"/>
                <a:ext cx="9561282" cy="413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şḷîdè">
                <a:extLst>
                  <a:ext uri="{FF2B5EF4-FFF2-40B4-BE49-F238E27FC236}">
                    <a16:creationId xmlns="" xmlns:a16="http://schemas.microsoft.com/office/drawing/2014/main" id="{AF25C01D-1635-4A00-87DF-B61094F8FC10}"/>
                  </a:ext>
                </a:extLst>
              </p:cNvPr>
              <p:cNvSpPr/>
              <p:nvPr/>
            </p:nvSpPr>
            <p:spPr bwMode="auto">
              <a:xfrm>
                <a:off x="1509462" y="4601857"/>
                <a:ext cx="764423" cy="9327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ļíḍe">
                <a:extLst>
                  <a:ext uri="{FF2B5EF4-FFF2-40B4-BE49-F238E27FC236}">
                    <a16:creationId xmlns="" xmlns:a16="http://schemas.microsoft.com/office/drawing/2014/main" id="{DE60610A-FBA5-4F3E-9CB5-31AFEBECEB68}"/>
                  </a:ext>
                </a:extLst>
              </p:cNvPr>
              <p:cNvSpPr/>
              <p:nvPr/>
            </p:nvSpPr>
            <p:spPr bwMode="auto">
              <a:xfrm>
                <a:off x="2273885" y="4465337"/>
                <a:ext cx="764423" cy="22979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ḻíďe">
                <a:extLst>
                  <a:ext uri="{FF2B5EF4-FFF2-40B4-BE49-F238E27FC236}">
                    <a16:creationId xmlns="" xmlns:a16="http://schemas.microsoft.com/office/drawing/2014/main" id="{58E88AF1-1144-4AAF-A797-559EF7F1ECB9}"/>
                  </a:ext>
                </a:extLst>
              </p:cNvPr>
              <p:cNvSpPr/>
              <p:nvPr/>
            </p:nvSpPr>
            <p:spPr bwMode="auto">
              <a:xfrm>
                <a:off x="3038308" y="4368970"/>
                <a:ext cx="764423" cy="32615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ľïdê">
                <a:extLst>
                  <a:ext uri="{FF2B5EF4-FFF2-40B4-BE49-F238E27FC236}">
                    <a16:creationId xmlns="" xmlns:a16="http://schemas.microsoft.com/office/drawing/2014/main" id="{AD6F8859-5DF1-4CE5-8BE4-033481CBF7B7}"/>
                  </a:ext>
                </a:extLst>
              </p:cNvPr>
              <p:cNvSpPr/>
              <p:nvPr/>
            </p:nvSpPr>
            <p:spPr bwMode="auto">
              <a:xfrm>
                <a:off x="3802731" y="4200329"/>
                <a:ext cx="764423" cy="49479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ṧḻîḓe">
                <a:extLst>
                  <a:ext uri="{FF2B5EF4-FFF2-40B4-BE49-F238E27FC236}">
                    <a16:creationId xmlns="" xmlns:a16="http://schemas.microsoft.com/office/drawing/2014/main" id="{F2FD2EB9-5805-4E00-9A59-9B041F7BB18C}"/>
                  </a:ext>
                </a:extLst>
              </p:cNvPr>
              <p:cNvSpPr/>
              <p:nvPr/>
            </p:nvSpPr>
            <p:spPr bwMode="auto">
              <a:xfrm>
                <a:off x="4567154" y="4055777"/>
                <a:ext cx="764423" cy="63934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ľíḑé">
                <a:extLst>
                  <a:ext uri="{FF2B5EF4-FFF2-40B4-BE49-F238E27FC236}">
                    <a16:creationId xmlns="" xmlns:a16="http://schemas.microsoft.com/office/drawing/2014/main" id="{4CC352F4-A7EF-4EAE-8E79-4F9C64FB10FC}"/>
                  </a:ext>
                </a:extLst>
              </p:cNvPr>
              <p:cNvSpPr/>
              <p:nvPr/>
            </p:nvSpPr>
            <p:spPr bwMode="auto">
              <a:xfrm>
                <a:off x="5331577" y="3895166"/>
                <a:ext cx="764423" cy="79996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ídé">
                <a:extLst>
                  <a:ext uri="{FF2B5EF4-FFF2-40B4-BE49-F238E27FC236}">
                    <a16:creationId xmlns="" xmlns:a16="http://schemas.microsoft.com/office/drawing/2014/main" id="{88DC60E8-132B-4F01-BC31-723F1EBE013E}"/>
                  </a:ext>
                </a:extLst>
              </p:cNvPr>
              <p:cNvSpPr/>
              <p:nvPr/>
            </p:nvSpPr>
            <p:spPr bwMode="auto">
              <a:xfrm>
                <a:off x="6096000" y="3782739"/>
                <a:ext cx="764423" cy="91238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iḍe">
                <a:extLst>
                  <a:ext uri="{FF2B5EF4-FFF2-40B4-BE49-F238E27FC236}">
                    <a16:creationId xmlns="" xmlns:a16="http://schemas.microsoft.com/office/drawing/2014/main" id="{DED395A6-68DC-4038-BD21-C2B0CACD09C4}"/>
                  </a:ext>
                </a:extLst>
              </p:cNvPr>
              <p:cNvSpPr/>
              <p:nvPr/>
            </p:nvSpPr>
            <p:spPr bwMode="auto">
              <a:xfrm>
                <a:off x="6860423" y="3525760"/>
                <a:ext cx="764423" cy="116936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ṩḻídê">
                <a:extLst>
                  <a:ext uri="{FF2B5EF4-FFF2-40B4-BE49-F238E27FC236}">
                    <a16:creationId xmlns="" xmlns:a16="http://schemas.microsoft.com/office/drawing/2014/main" id="{EC735571-8DFD-4AE9-8D11-F8D3B3342F71}"/>
                  </a:ext>
                </a:extLst>
              </p:cNvPr>
              <p:cNvSpPr/>
              <p:nvPr/>
            </p:nvSpPr>
            <p:spPr bwMode="auto">
              <a:xfrm>
                <a:off x="7624846" y="3271145"/>
                <a:ext cx="764423" cy="1423982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ṩḷïḑè">
                <a:extLst>
                  <a:ext uri="{FF2B5EF4-FFF2-40B4-BE49-F238E27FC236}">
                    <a16:creationId xmlns="" xmlns:a16="http://schemas.microsoft.com/office/drawing/2014/main" id="{F0B31427-5F2F-4C94-B2D6-3E25F3AE4483}"/>
                  </a:ext>
                </a:extLst>
              </p:cNvPr>
              <p:cNvSpPr/>
              <p:nvPr/>
            </p:nvSpPr>
            <p:spPr bwMode="auto">
              <a:xfrm>
                <a:off x="8389269" y="2931498"/>
                <a:ext cx="764423" cy="176362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líḍè">
                <a:extLst>
                  <a:ext uri="{FF2B5EF4-FFF2-40B4-BE49-F238E27FC236}">
                    <a16:creationId xmlns="" xmlns:a16="http://schemas.microsoft.com/office/drawing/2014/main" id="{D06BA225-9746-4C95-A139-5AF2406AB84E}"/>
                  </a:ext>
                </a:extLst>
              </p:cNvPr>
              <p:cNvSpPr/>
              <p:nvPr/>
            </p:nvSpPr>
            <p:spPr bwMode="auto">
              <a:xfrm>
                <a:off x="9153692" y="2578153"/>
                <a:ext cx="764423" cy="2116975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šľíḑê">
                <a:extLst>
                  <a:ext uri="{FF2B5EF4-FFF2-40B4-BE49-F238E27FC236}">
                    <a16:creationId xmlns="" xmlns:a16="http://schemas.microsoft.com/office/drawing/2014/main" id="{8DD8C1CE-9AD2-44E0-AEC2-7B84601C55AB}"/>
                  </a:ext>
                </a:extLst>
              </p:cNvPr>
              <p:cNvSpPr/>
              <p:nvPr/>
            </p:nvSpPr>
            <p:spPr bwMode="auto">
              <a:xfrm>
                <a:off x="9918115" y="2240868"/>
                <a:ext cx="764423" cy="245425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rgbClr val="0E419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i$ļiḋè">
                <a:extLst>
                  <a:ext uri="{FF2B5EF4-FFF2-40B4-BE49-F238E27FC236}">
                    <a16:creationId xmlns="" xmlns:a16="http://schemas.microsoft.com/office/drawing/2014/main" id="{7B5BD5B0-FB6E-4070-8A68-096AB54C7BE4}"/>
                  </a:ext>
                </a:extLst>
              </p:cNvPr>
              <p:cNvGrpSpPr/>
              <p:nvPr/>
            </p:nvGrpSpPr>
            <p:grpSpPr>
              <a:xfrm>
                <a:off x="1662452" y="3850054"/>
                <a:ext cx="458437" cy="458438"/>
                <a:chOff x="1513298" y="2362416"/>
                <a:chExt cx="648000" cy="648000"/>
              </a:xfrm>
            </p:grpSpPr>
            <p:sp>
              <p:nvSpPr>
                <p:cNvPr id="42" name="ïṡļîḋê">
                  <a:extLst>
                    <a:ext uri="{FF2B5EF4-FFF2-40B4-BE49-F238E27FC236}">
                      <a16:creationId xmlns="" xmlns:a16="http://schemas.microsoft.com/office/drawing/2014/main" id="{A3CA940E-9870-4D98-B594-CCB1DF7E2811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îšľïdè">
                  <a:extLst>
                    <a:ext uri="{FF2B5EF4-FFF2-40B4-BE49-F238E27FC236}">
                      <a16:creationId xmlns="" xmlns:a16="http://schemas.microsoft.com/office/drawing/2014/main" id="{D60B529D-682E-4A3A-9211-FF16E163D8EE}"/>
                    </a:ext>
                  </a:extLst>
                </p:cNvPr>
                <p:cNvSpPr txBox="1"/>
                <p:nvPr/>
              </p:nvSpPr>
              <p:spPr>
                <a:xfrm>
                  <a:off x="1524890" y="2480218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1K</a:t>
                  </a:r>
                </a:p>
              </p:txBody>
            </p:sp>
          </p:grpSp>
          <p:grpSp>
            <p:nvGrpSpPr>
              <p:cNvPr id="39" name="ï$ļíḓé">
                <a:extLst>
                  <a:ext uri="{FF2B5EF4-FFF2-40B4-BE49-F238E27FC236}">
                    <a16:creationId xmlns="" xmlns:a16="http://schemas.microsoft.com/office/drawing/2014/main" id="{72D7B51F-4C76-4359-99BC-25CEBCD6602E}"/>
                  </a:ext>
                </a:extLst>
              </p:cNvPr>
              <p:cNvGrpSpPr/>
              <p:nvPr/>
            </p:nvGrpSpPr>
            <p:grpSpPr>
              <a:xfrm>
                <a:off x="10071108" y="1468342"/>
                <a:ext cx="458437" cy="458438"/>
                <a:chOff x="1513298" y="2362416"/>
                <a:chExt cx="648000" cy="648000"/>
              </a:xfrm>
            </p:grpSpPr>
            <p:sp>
              <p:nvSpPr>
                <p:cNvPr id="40" name="iŝ1íḓe">
                  <a:extLst>
                    <a:ext uri="{FF2B5EF4-FFF2-40B4-BE49-F238E27FC236}">
                      <a16:creationId xmlns="" xmlns:a16="http://schemas.microsoft.com/office/drawing/2014/main" id="{D4AFB70B-5F48-48D4-A504-108FA545A7F6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rgbClr val="0E41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šļiďé">
                  <a:extLst>
                    <a:ext uri="{FF2B5EF4-FFF2-40B4-BE49-F238E27FC236}">
                      <a16:creationId xmlns="" xmlns:a16="http://schemas.microsoft.com/office/drawing/2014/main" id="{FCABAFAB-8008-4220-A817-47AF5A294CF6}"/>
                    </a:ext>
                  </a:extLst>
                </p:cNvPr>
                <p:cNvSpPr txBox="1"/>
                <p:nvPr/>
              </p:nvSpPr>
              <p:spPr>
                <a:xfrm>
                  <a:off x="1544775" y="2460333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9K</a:t>
                  </a:r>
                </a:p>
              </p:txBody>
            </p:sp>
          </p:grpSp>
        </p:grpSp>
        <p:sp>
          <p:nvSpPr>
            <p:cNvPr id="4" name="ísḻiḑè">
              <a:extLst>
                <a:ext uri="{FF2B5EF4-FFF2-40B4-BE49-F238E27FC236}">
                  <a16:creationId xmlns="" xmlns:a16="http://schemas.microsoft.com/office/drawing/2014/main" id="{0553CC6C-A830-4EBC-BFC3-5E991FE72D6E}"/>
                </a:ext>
              </a:extLst>
            </p:cNvPr>
            <p:cNvSpPr/>
            <p:nvPr/>
          </p:nvSpPr>
          <p:spPr bwMode="auto">
            <a:xfrm>
              <a:off x="673163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ï$ḻiḑé">
              <a:extLst>
                <a:ext uri="{FF2B5EF4-FFF2-40B4-BE49-F238E27FC236}">
                  <a16:creationId xmlns="" xmlns:a16="http://schemas.microsoft.com/office/drawing/2014/main" id="{16CEBD3D-B042-4776-BB8D-49E734C33850}"/>
                </a:ext>
              </a:extLst>
            </p:cNvPr>
            <p:cNvSpPr/>
            <p:nvPr/>
          </p:nvSpPr>
          <p:spPr bwMode="auto">
            <a:xfrm>
              <a:off x="2509890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6" name="íšlïḍé">
              <a:extLst>
                <a:ext uri="{FF2B5EF4-FFF2-40B4-BE49-F238E27FC236}">
                  <a16:creationId xmlns="" xmlns:a16="http://schemas.microsoft.com/office/drawing/2014/main" id="{C13ACB9C-5982-47A3-92A7-A5871796F1A1}"/>
                </a:ext>
              </a:extLst>
            </p:cNvPr>
            <p:cNvSpPr/>
            <p:nvPr/>
          </p:nvSpPr>
          <p:spPr bwMode="auto">
            <a:xfrm>
              <a:off x="4346618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ïŝľïḋê">
              <a:extLst>
                <a:ext uri="{FF2B5EF4-FFF2-40B4-BE49-F238E27FC236}">
                  <a16:creationId xmlns="" xmlns:a16="http://schemas.microsoft.com/office/drawing/2014/main" id="{7AEE45A5-04C1-4FD9-A853-D84C6B88191D}"/>
                </a:ext>
              </a:extLst>
            </p:cNvPr>
            <p:cNvSpPr/>
            <p:nvPr/>
          </p:nvSpPr>
          <p:spPr bwMode="auto">
            <a:xfrm>
              <a:off x="6183346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iś1íḑé">
              <a:extLst>
                <a:ext uri="{FF2B5EF4-FFF2-40B4-BE49-F238E27FC236}">
                  <a16:creationId xmlns="" xmlns:a16="http://schemas.microsoft.com/office/drawing/2014/main" id="{22121F56-F182-41F1-BB31-F590D575ABEC}"/>
                </a:ext>
              </a:extLst>
            </p:cNvPr>
            <p:cNvSpPr/>
            <p:nvPr/>
          </p:nvSpPr>
          <p:spPr bwMode="auto">
            <a:xfrm>
              <a:off x="8020075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íŝľiḋe">
              <a:extLst>
                <a:ext uri="{FF2B5EF4-FFF2-40B4-BE49-F238E27FC236}">
                  <a16:creationId xmlns="" xmlns:a16="http://schemas.microsoft.com/office/drawing/2014/main" id="{E4A27816-0AB0-4438-862D-79FE4CC4FCE6}"/>
                </a:ext>
              </a:extLst>
            </p:cNvPr>
            <p:cNvSpPr/>
            <p:nvPr/>
          </p:nvSpPr>
          <p:spPr bwMode="auto">
            <a:xfrm>
              <a:off x="9855099" y="4498716"/>
              <a:ext cx="1659439" cy="352189"/>
            </a:xfrm>
            <a:prstGeom prst="rect">
              <a:avLst/>
            </a:prstGeom>
            <a:solidFill>
              <a:srgbClr val="0E419C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iśḻîḑe">
              <a:extLst>
                <a:ext uri="{FF2B5EF4-FFF2-40B4-BE49-F238E27FC236}">
                  <a16:creationId xmlns="" xmlns:a16="http://schemas.microsoft.com/office/drawing/2014/main" id="{0A431D48-2091-4181-B197-F9BA33F9DB18}"/>
                </a:ext>
              </a:extLst>
            </p:cNvPr>
            <p:cNvGrpSpPr/>
            <p:nvPr/>
          </p:nvGrpSpPr>
          <p:grpSpPr>
            <a:xfrm>
              <a:off x="669925" y="4979525"/>
              <a:ext cx="10848513" cy="1154575"/>
              <a:chOff x="669925" y="4979525"/>
              <a:chExt cx="10848513" cy="1479108"/>
            </a:xfrm>
          </p:grpSpPr>
          <p:sp>
            <p:nvSpPr>
              <p:cNvPr id="11" name="ïṥľïdê">
                <a:extLst>
                  <a:ext uri="{FF2B5EF4-FFF2-40B4-BE49-F238E27FC236}">
                    <a16:creationId xmlns="" xmlns:a16="http://schemas.microsoft.com/office/drawing/2014/main" id="{5BEBAE79-C025-45DB-82DC-368EAAE54035}"/>
                  </a:ext>
                </a:extLst>
              </p:cNvPr>
              <p:cNvSpPr/>
              <p:nvPr/>
            </p:nvSpPr>
            <p:spPr>
              <a:xfrm>
                <a:off x="673825" y="4979525"/>
                <a:ext cx="10844613" cy="67524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íslídê">
                <a:extLst>
                  <a:ext uri="{FF2B5EF4-FFF2-40B4-BE49-F238E27FC236}">
                    <a16:creationId xmlns="" xmlns:a16="http://schemas.microsoft.com/office/drawing/2014/main" id="{5141A9D8-0585-4F99-A711-CBDE2D3348BB}"/>
                  </a:ext>
                </a:extLst>
              </p:cNvPr>
              <p:cNvSpPr/>
              <p:nvPr/>
            </p:nvSpPr>
            <p:spPr>
              <a:xfrm>
                <a:off x="673825" y="5783390"/>
                <a:ext cx="10844613" cy="6752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ïŝļïde">
                <a:extLst>
                  <a:ext uri="{FF2B5EF4-FFF2-40B4-BE49-F238E27FC236}">
                    <a16:creationId xmlns="" xmlns:a16="http://schemas.microsoft.com/office/drawing/2014/main" id="{73B3A28D-D957-46D0-BAFA-DD89EDDAEDE3}"/>
                  </a:ext>
                </a:extLst>
              </p:cNvPr>
              <p:cNvSpPr txBox="1"/>
              <p:nvPr/>
            </p:nvSpPr>
            <p:spPr>
              <a:xfrm>
                <a:off x="2509890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4" name="iṥḻiďè">
                <a:extLst>
                  <a:ext uri="{FF2B5EF4-FFF2-40B4-BE49-F238E27FC236}">
                    <a16:creationId xmlns="" xmlns:a16="http://schemas.microsoft.com/office/drawing/2014/main" id="{B74D112B-A4B6-42FE-B1D2-7FF5B3ACDA21}"/>
                  </a:ext>
                </a:extLst>
              </p:cNvPr>
              <p:cNvSpPr txBox="1"/>
              <p:nvPr/>
            </p:nvSpPr>
            <p:spPr>
              <a:xfrm>
                <a:off x="434661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5" name="íṥļíḓê">
                <a:extLst>
                  <a:ext uri="{FF2B5EF4-FFF2-40B4-BE49-F238E27FC236}">
                    <a16:creationId xmlns="" xmlns:a16="http://schemas.microsoft.com/office/drawing/2014/main" id="{0710FA87-75C1-42F8-8568-C2276E4B0189}"/>
                  </a:ext>
                </a:extLst>
              </p:cNvPr>
              <p:cNvSpPr txBox="1"/>
              <p:nvPr/>
            </p:nvSpPr>
            <p:spPr>
              <a:xfrm>
                <a:off x="618334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6" name="iśļidê">
                <a:extLst>
                  <a:ext uri="{FF2B5EF4-FFF2-40B4-BE49-F238E27FC236}">
                    <a16:creationId xmlns="" xmlns:a16="http://schemas.microsoft.com/office/drawing/2014/main" id="{FC11214A-E958-44E8-AE17-9BC56766119A}"/>
                  </a:ext>
                </a:extLst>
              </p:cNvPr>
              <p:cNvSpPr txBox="1"/>
              <p:nvPr/>
            </p:nvSpPr>
            <p:spPr>
              <a:xfrm>
                <a:off x="8020074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7" name="íSḷíḑe">
                <a:extLst>
                  <a:ext uri="{FF2B5EF4-FFF2-40B4-BE49-F238E27FC236}">
                    <a16:creationId xmlns="" xmlns:a16="http://schemas.microsoft.com/office/drawing/2014/main" id="{EEE3DCCD-B288-466F-B021-CD737229CA47}"/>
                  </a:ext>
                </a:extLst>
              </p:cNvPr>
              <p:cNvSpPr txBox="1"/>
              <p:nvPr/>
            </p:nvSpPr>
            <p:spPr>
              <a:xfrm>
                <a:off x="66992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8" name="îṧ1iḍê">
                <a:extLst>
                  <a:ext uri="{FF2B5EF4-FFF2-40B4-BE49-F238E27FC236}">
                    <a16:creationId xmlns="" xmlns:a16="http://schemas.microsoft.com/office/drawing/2014/main" id="{9A88BB3C-DBFB-4D9E-90BB-8B3815270C06}"/>
                  </a:ext>
                </a:extLst>
              </p:cNvPr>
              <p:cNvSpPr txBox="1"/>
              <p:nvPr/>
            </p:nvSpPr>
            <p:spPr>
              <a:xfrm>
                <a:off x="2509890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9" name="iṩļiḓê">
                <a:extLst>
                  <a:ext uri="{FF2B5EF4-FFF2-40B4-BE49-F238E27FC236}">
                    <a16:creationId xmlns="" xmlns:a16="http://schemas.microsoft.com/office/drawing/2014/main" id="{66AF2B13-15F7-4CE9-BA9F-12B47165F4BF}"/>
                  </a:ext>
                </a:extLst>
              </p:cNvPr>
              <p:cNvSpPr txBox="1"/>
              <p:nvPr/>
            </p:nvSpPr>
            <p:spPr>
              <a:xfrm>
                <a:off x="434661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0" name="íšļiḑè">
                <a:extLst>
                  <a:ext uri="{FF2B5EF4-FFF2-40B4-BE49-F238E27FC236}">
                    <a16:creationId xmlns="" xmlns:a16="http://schemas.microsoft.com/office/drawing/2014/main" id="{716E066C-F050-4DC3-9D4E-197AA7A41A7C}"/>
                  </a:ext>
                </a:extLst>
              </p:cNvPr>
              <p:cNvSpPr txBox="1"/>
              <p:nvPr/>
            </p:nvSpPr>
            <p:spPr>
              <a:xfrm>
                <a:off x="618334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1" name="ísľíḋê">
                <a:extLst>
                  <a:ext uri="{FF2B5EF4-FFF2-40B4-BE49-F238E27FC236}">
                    <a16:creationId xmlns="" xmlns:a16="http://schemas.microsoft.com/office/drawing/2014/main" id="{DD12D6D5-F8D9-459E-92AF-C585C7BD75B0}"/>
                  </a:ext>
                </a:extLst>
              </p:cNvPr>
              <p:cNvSpPr txBox="1"/>
              <p:nvPr/>
            </p:nvSpPr>
            <p:spPr>
              <a:xfrm>
                <a:off x="8020074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2" name="íṧḷîḑe">
                <a:extLst>
                  <a:ext uri="{FF2B5EF4-FFF2-40B4-BE49-F238E27FC236}">
                    <a16:creationId xmlns="" xmlns:a16="http://schemas.microsoft.com/office/drawing/2014/main" id="{6CF9AD63-9A75-48A2-A773-68F52536D2D7}"/>
                  </a:ext>
                </a:extLst>
              </p:cNvPr>
              <p:cNvSpPr txBox="1"/>
              <p:nvPr/>
            </p:nvSpPr>
            <p:spPr>
              <a:xfrm>
                <a:off x="66992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3" name="îŝ1ïḍe">
                <a:extLst>
                  <a:ext uri="{FF2B5EF4-FFF2-40B4-BE49-F238E27FC236}">
                    <a16:creationId xmlns="" xmlns:a16="http://schemas.microsoft.com/office/drawing/2014/main" id="{9279E4D4-0EE4-4FB6-BEA8-714EA3475E37}"/>
                  </a:ext>
                </a:extLst>
              </p:cNvPr>
              <p:cNvSpPr txBox="1"/>
              <p:nvPr/>
            </p:nvSpPr>
            <p:spPr>
              <a:xfrm>
                <a:off x="985509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4" name="iś1ïḋè">
                <a:extLst>
                  <a:ext uri="{FF2B5EF4-FFF2-40B4-BE49-F238E27FC236}">
                    <a16:creationId xmlns="" xmlns:a16="http://schemas.microsoft.com/office/drawing/2014/main" id="{4A7C55FA-7EE1-47DE-A237-E7956B05FF4F}"/>
                  </a:ext>
                </a:extLst>
              </p:cNvPr>
              <p:cNvSpPr txBox="1"/>
              <p:nvPr/>
            </p:nvSpPr>
            <p:spPr>
              <a:xfrm>
                <a:off x="985509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=""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=""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=""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028700"/>
            <a:ext cx="12192000" cy="5829300"/>
            <a:chOff x="0" y="1028700"/>
            <a:chExt cx="12192000" cy="5829300"/>
          </a:xfrm>
        </p:grpSpPr>
        <p:grpSp>
          <p:nvGrpSpPr>
            <p:cNvPr id="3" name="îşľiďê">
              <a:extLst>
                <a:ext uri="{FF2B5EF4-FFF2-40B4-BE49-F238E27FC236}">
                  <a16:creationId xmlns=""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46000" y="1028700"/>
              <a:ext cx="4139152" cy="5284723"/>
              <a:chOff x="6546000" y="1028700"/>
              <a:chExt cx="4139152" cy="5284723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=""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=""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=""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=""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=""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=""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=""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=""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=""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=""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=""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=""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=""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=""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=""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=""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=""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=""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" name="íṣľîdé">
                <a:extLst>
                  <a:ext uri="{FF2B5EF4-FFF2-40B4-BE49-F238E27FC236}">
                    <a16:creationId xmlns="" xmlns:a16="http://schemas.microsoft.com/office/drawing/2014/main" id="{909E6972-4C9B-4728-BED9-AD6E3C208E7E}"/>
                  </a:ext>
                </a:extLst>
              </p:cNvPr>
              <p:cNvSpPr/>
              <p:nvPr/>
            </p:nvSpPr>
            <p:spPr>
              <a:xfrm>
                <a:off x="6546000" y="2323114"/>
                <a:ext cx="1862395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85" y="17555"/>
                    </a:lnTo>
                    <a:cubicBezTo>
                      <a:pt x="663" y="17145"/>
                      <a:pt x="785" y="16755"/>
                      <a:pt x="947" y="16397"/>
                    </a:cubicBezTo>
                    <a:cubicBezTo>
                      <a:pt x="1176" y="15892"/>
                      <a:pt x="1480" y="15462"/>
                      <a:pt x="1838" y="15138"/>
                    </a:cubicBezTo>
                    <a:lnTo>
                      <a:pt x="21600" y="0"/>
                    </a:lnTo>
                    <a:lnTo>
                      <a:pt x="21560" y="13327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=""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=""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=""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=""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=""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=""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=""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" name="işļidé">
                <a:extLst>
                  <a:ext uri="{FF2B5EF4-FFF2-40B4-BE49-F238E27FC236}">
                    <a16:creationId xmlns="" xmlns:a16="http://schemas.microsoft.com/office/drawing/2014/main" id="{80B4DDA2-DDA1-4ED2-9248-A034905CB395}"/>
                  </a:ext>
                </a:extLst>
              </p:cNvPr>
              <p:cNvSpPr/>
              <p:nvPr/>
            </p:nvSpPr>
            <p:spPr>
              <a:xfrm>
                <a:off x="8399219" y="1028700"/>
                <a:ext cx="434745" cy="35043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9" h="21600" extrusionOk="0">
                    <a:moveTo>
                      <a:pt x="8804" y="100"/>
                    </a:moveTo>
                    <a:cubicBezTo>
                      <a:pt x="8060" y="166"/>
                      <a:pt x="7413" y="247"/>
                      <a:pt x="6794" y="331"/>
                    </a:cubicBezTo>
                    <a:cubicBezTo>
                      <a:pt x="5555" y="498"/>
                      <a:pt x="4420" y="677"/>
                      <a:pt x="3459" y="872"/>
                    </a:cubicBezTo>
                    <a:cubicBezTo>
                      <a:pt x="949" y="1383"/>
                      <a:pt x="-246" y="1981"/>
                      <a:pt x="42" y="2583"/>
                    </a:cubicBezTo>
                    <a:lnTo>
                      <a:pt x="42" y="18187"/>
                    </a:lnTo>
                    <a:cubicBezTo>
                      <a:pt x="7" y="18787"/>
                      <a:pt x="845" y="19383"/>
                      <a:pt x="2515" y="19945"/>
                    </a:cubicBezTo>
                    <a:cubicBezTo>
                      <a:pt x="4349" y="20561"/>
                      <a:pt x="7148" y="21125"/>
                      <a:pt x="10744" y="21600"/>
                    </a:cubicBezTo>
                    <a:cubicBezTo>
                      <a:pt x="14247" y="21129"/>
                      <a:pt x="16962" y="20572"/>
                      <a:pt x="18727" y="19964"/>
                    </a:cubicBezTo>
                    <a:cubicBezTo>
                      <a:pt x="20421" y="19380"/>
                      <a:pt x="21205" y="18760"/>
                      <a:pt x="21035" y="18138"/>
                    </a:cubicBezTo>
                    <a:lnTo>
                      <a:pt x="21035" y="2541"/>
                    </a:lnTo>
                    <a:cubicBezTo>
                      <a:pt x="21354" y="1955"/>
                      <a:pt x="20265" y="1369"/>
                      <a:pt x="17913" y="863"/>
                    </a:cubicBezTo>
                    <a:cubicBezTo>
                      <a:pt x="17038" y="675"/>
                      <a:pt x="15998" y="500"/>
                      <a:pt x="14879" y="334"/>
                    </a:cubicBezTo>
                    <a:cubicBezTo>
                      <a:pt x="14319" y="251"/>
                      <a:pt x="13737" y="169"/>
                      <a:pt x="13045" y="104"/>
                    </a:cubicBezTo>
                    <a:cubicBezTo>
                      <a:pt x="12412" y="45"/>
                      <a:pt x="11698" y="1"/>
                      <a:pt x="10935" y="0"/>
                    </a:cubicBezTo>
                    <a:cubicBezTo>
                      <a:pt x="10173" y="0"/>
                      <a:pt x="9452" y="43"/>
                      <a:pt x="8804" y="10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=""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=""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=""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=""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=""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=""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=""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=""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=""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=""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=""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=""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=""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=""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=""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=""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=""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=""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=""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=""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=""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=""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=""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=""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=""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=""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=""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=""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=""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=""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=""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=""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=""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=""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=""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=""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=""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=""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=""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=""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=""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=""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=""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=""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=""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=""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=""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=""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=""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=""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=""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=""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=""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=""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=""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=""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=""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=""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=""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=""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=""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=""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=""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=""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=""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" name="íṣḷïḓê">
              <a:extLst>
                <a:ext uri="{FF2B5EF4-FFF2-40B4-BE49-F238E27FC236}">
                  <a16:creationId xmlns="" xmlns:a16="http://schemas.microsoft.com/office/drawing/2014/main" id="{84542979-4D2A-4E31-8209-361207FDDC84}"/>
                </a:ext>
              </a:extLst>
            </p:cNvPr>
            <p:cNvGrpSpPr/>
            <p:nvPr/>
          </p:nvGrpSpPr>
          <p:grpSpPr>
            <a:xfrm>
              <a:off x="687280" y="1130300"/>
              <a:ext cx="4586311" cy="1612150"/>
              <a:chOff x="687278" y="2398652"/>
              <a:chExt cx="3524773" cy="1612150"/>
            </a:xfrm>
          </p:grpSpPr>
          <p:sp>
            <p:nvSpPr>
              <p:cNvPr id="11" name="î$ḷîḍè">
                <a:extLst>
                  <a:ext uri="{FF2B5EF4-FFF2-40B4-BE49-F238E27FC236}">
                    <a16:creationId xmlns="" xmlns:a16="http://schemas.microsoft.com/office/drawing/2014/main" id="{13B8C4E4-0997-4FC0-A6DB-827D3CC5FA6F}"/>
                  </a:ext>
                </a:extLst>
              </p:cNvPr>
              <p:cNvSpPr/>
              <p:nvPr/>
            </p:nvSpPr>
            <p:spPr>
              <a:xfrm>
                <a:off x="687278" y="2840458"/>
                <a:ext cx="3524773" cy="1170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2" name="íšľídê">
                <a:extLst>
                  <a:ext uri="{FF2B5EF4-FFF2-40B4-BE49-F238E27FC236}">
                    <a16:creationId xmlns="" xmlns:a16="http://schemas.microsoft.com/office/drawing/2014/main" id="{A4BECB82-BE9A-46DC-B97B-6BD32C7F5466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61711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ïSliḋe">
              <a:extLst>
                <a:ext uri="{FF2B5EF4-FFF2-40B4-BE49-F238E27FC236}">
                  <a16:creationId xmlns="" xmlns:a16="http://schemas.microsoft.com/office/drawing/2014/main" id="{218B372A-F407-427A-84A6-867D34FE21DF}"/>
                </a:ext>
              </a:extLst>
            </p:cNvPr>
            <p:cNvSpPr/>
            <p:nvPr/>
          </p:nvSpPr>
          <p:spPr bwMode="auto">
            <a:xfrm>
              <a:off x="1797867" y="3820559"/>
              <a:ext cx="4093264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8" name="is1iḍê">
              <a:extLst>
                <a:ext uri="{FF2B5EF4-FFF2-40B4-BE49-F238E27FC236}">
                  <a16:creationId xmlns="" xmlns:a16="http://schemas.microsoft.com/office/drawing/2014/main" id="{E81F06FB-4BC5-4A76-852C-2CC2935CC71B}"/>
                </a:ext>
              </a:extLst>
            </p:cNvPr>
            <p:cNvSpPr txBox="1"/>
            <p:nvPr/>
          </p:nvSpPr>
          <p:spPr bwMode="auto">
            <a:xfrm>
              <a:off x="1797867" y="3429000"/>
              <a:ext cx="4093264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9" name="ïṣļîďè">
              <a:extLst>
                <a:ext uri="{FF2B5EF4-FFF2-40B4-BE49-F238E27FC236}">
                  <a16:creationId xmlns="" xmlns:a16="http://schemas.microsoft.com/office/drawing/2014/main" id="{A470C63A-CC62-4E5D-BF54-6D9A187D837C}"/>
                </a:ext>
              </a:extLst>
            </p:cNvPr>
            <p:cNvSpPr/>
            <p:nvPr/>
          </p:nvSpPr>
          <p:spPr bwMode="auto">
            <a:xfrm>
              <a:off x="668200" y="3366077"/>
              <a:ext cx="1024443" cy="1026520"/>
            </a:xfrm>
            <a:prstGeom prst="ellipse">
              <a:avLst/>
            </a:prstGeom>
            <a:solidFill>
              <a:srgbClr val="0E419C"/>
            </a:solidFill>
            <a:ln w="57150">
              <a:noFill/>
              <a:round/>
              <a:headEnd/>
              <a:tailEnd/>
            </a:ln>
            <a:ex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iślîḓé">
              <a:extLst>
                <a:ext uri="{FF2B5EF4-FFF2-40B4-BE49-F238E27FC236}">
                  <a16:creationId xmlns="" xmlns:a16="http://schemas.microsoft.com/office/drawing/2014/main" id="{B12C2E05-88C1-418F-BBED-F41AED5009EC}"/>
                </a:ext>
              </a:extLst>
            </p:cNvPr>
            <p:cNvSpPr/>
            <p:nvPr/>
          </p:nvSpPr>
          <p:spPr bwMode="auto">
            <a:xfrm>
              <a:off x="875579" y="3580099"/>
              <a:ext cx="609685" cy="598476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=""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=""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=""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3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=""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A94A23F4-20FE-4B07-8207-0933AC7DA62A}"/>
              </a:ext>
            </a:extLst>
          </p:cNvPr>
          <p:cNvGrpSpPr/>
          <p:nvPr/>
        </p:nvGrpSpPr>
        <p:grpSpPr>
          <a:xfrm>
            <a:off x="670716" y="1478709"/>
            <a:ext cx="10850567" cy="4714119"/>
            <a:chOff x="669921" y="1144880"/>
            <a:chExt cx="10850567" cy="4714119"/>
          </a:xfrm>
        </p:grpSpPr>
        <p:pic>
          <p:nvPicPr>
            <p:cNvPr id="20" name="图片 19" descr="图片包含 树, 户外, 天空, 草&#10;&#10;已生成极高可信度的说明">
              <a:extLst>
                <a:ext uri="{FF2B5EF4-FFF2-40B4-BE49-F238E27FC236}">
                  <a16:creationId xmlns="" xmlns:a16="http://schemas.microsoft.com/office/drawing/2014/main" id="{4F06F0B9-F1A1-4241-99BF-1685F4224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47"/>
            <a:stretch/>
          </p:blipFill>
          <p:spPr>
            <a:xfrm>
              <a:off x="669921" y="1144880"/>
              <a:ext cx="6046550" cy="4568235"/>
            </a:xfrm>
            <a:prstGeom prst="rect">
              <a:avLst/>
            </a:prstGeom>
          </p:spPr>
        </p:pic>
        <p:grpSp>
          <p:nvGrpSpPr>
            <p:cNvPr id="2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="" xmlns:a16="http://schemas.microsoft.com/office/drawing/2014/main" id="{5C7A03DD-8146-4005-B487-FC024D890C6D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69921" y="1144881"/>
              <a:ext cx="10850567" cy="4714118"/>
              <a:chOff x="669921" y="1144881"/>
              <a:chExt cx="10850567" cy="4714118"/>
            </a:xfrm>
          </p:grpSpPr>
          <p:sp>
            <p:nvSpPr>
              <p:cNvPr id="4" name="iṩ1iḋé">
                <a:extLst>
                  <a:ext uri="{FF2B5EF4-FFF2-40B4-BE49-F238E27FC236}">
                    <a16:creationId xmlns="" xmlns:a16="http://schemas.microsoft.com/office/drawing/2014/main" id="{E6872EBF-3C16-4A60-AA31-81AAEFD19E17}"/>
                  </a:ext>
                </a:extLst>
              </p:cNvPr>
              <p:cNvSpPr/>
              <p:nvPr/>
            </p:nvSpPr>
            <p:spPr>
              <a:xfrm flipH="1">
                <a:off x="669921" y="1144881"/>
                <a:ext cx="6046553" cy="142911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îṣlîḑe">
                <a:extLst>
                  <a:ext uri="{FF2B5EF4-FFF2-40B4-BE49-F238E27FC236}">
                    <a16:creationId xmlns="" xmlns:a16="http://schemas.microsoft.com/office/drawing/2014/main" id="{F751E8B9-E603-465E-9F09-4B5DCFBE53ED}"/>
                  </a:ext>
                </a:extLst>
              </p:cNvPr>
              <p:cNvSpPr txBox="1"/>
              <p:nvPr/>
            </p:nvSpPr>
            <p:spPr>
              <a:xfrm>
                <a:off x="669926" y="1144881"/>
                <a:ext cx="6046550" cy="14291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isḷîḍè">
                <a:extLst>
                  <a:ext uri="{FF2B5EF4-FFF2-40B4-BE49-F238E27FC236}">
                    <a16:creationId xmlns="" xmlns:a16="http://schemas.microsoft.com/office/drawing/2014/main" id="{0CDEF543-E0B4-444E-A43D-6011D789290F}"/>
                  </a:ext>
                </a:extLst>
              </p:cNvPr>
              <p:cNvGrpSpPr/>
              <p:nvPr/>
            </p:nvGrpSpPr>
            <p:grpSpPr>
              <a:xfrm>
                <a:off x="6378975" y="2881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7" name="îṣľîḍé">
                  <a:extLst>
                    <a:ext uri="{FF2B5EF4-FFF2-40B4-BE49-F238E27FC236}">
                      <a16:creationId xmlns="" xmlns:a16="http://schemas.microsoft.com/office/drawing/2014/main" id="{680347D4-32C4-4157-B5A1-E6D70ED6800E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0E419C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iS1íḑè">
                  <a:extLst>
                    <a:ext uri="{FF2B5EF4-FFF2-40B4-BE49-F238E27FC236}">
                      <a16:creationId xmlns="" xmlns:a16="http://schemas.microsoft.com/office/drawing/2014/main" id="{F6D9A113-C4A0-4E05-A1CC-06B73AB0F910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7" name="iṡļîďê">
                <a:extLst>
                  <a:ext uri="{FF2B5EF4-FFF2-40B4-BE49-F238E27FC236}">
                    <a16:creationId xmlns="" xmlns:a16="http://schemas.microsoft.com/office/drawing/2014/main" id="{DFD7CCFC-5545-428E-AA6C-286727C76153}"/>
                  </a:ext>
                </a:extLst>
              </p:cNvPr>
              <p:cNvGrpSpPr/>
              <p:nvPr/>
            </p:nvGrpSpPr>
            <p:grpSpPr>
              <a:xfrm>
                <a:off x="7219382" y="2709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5" name="í$ļíďé">
                  <a:extLst>
                    <a:ext uri="{FF2B5EF4-FFF2-40B4-BE49-F238E27FC236}">
                      <a16:creationId xmlns="" xmlns:a16="http://schemas.microsoft.com/office/drawing/2014/main" id="{92A254EB-DE43-48E7-A72B-2050E6C54845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6" name="íslídê">
                  <a:extLst>
                    <a:ext uri="{FF2B5EF4-FFF2-40B4-BE49-F238E27FC236}">
                      <a16:creationId xmlns="" xmlns:a16="http://schemas.microsoft.com/office/drawing/2014/main" id="{4938D404-5BB8-4FB0-8B5C-67F25B9C1DF6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grpSp>
            <p:nvGrpSpPr>
              <p:cNvPr id="8" name="i$ḷíḍe">
                <a:extLst>
                  <a:ext uri="{FF2B5EF4-FFF2-40B4-BE49-F238E27FC236}">
                    <a16:creationId xmlns="" xmlns:a16="http://schemas.microsoft.com/office/drawing/2014/main" id="{7A0F52CC-FDC4-4B5C-AFA5-570091FE5A8B}"/>
                  </a:ext>
                </a:extLst>
              </p:cNvPr>
              <p:cNvGrpSpPr/>
              <p:nvPr/>
            </p:nvGrpSpPr>
            <p:grpSpPr>
              <a:xfrm>
                <a:off x="6378975" y="4816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3" name="îṣļiḍé">
                  <a:extLst>
                    <a:ext uri="{FF2B5EF4-FFF2-40B4-BE49-F238E27FC236}">
                      <a16:creationId xmlns="" xmlns:a16="http://schemas.microsoft.com/office/drawing/2014/main" id="{9CA5D83D-570F-4669-A443-A0C010304C96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ïṩľïḓe">
                  <a:extLst>
                    <a:ext uri="{FF2B5EF4-FFF2-40B4-BE49-F238E27FC236}">
                      <a16:creationId xmlns="" xmlns:a16="http://schemas.microsoft.com/office/drawing/2014/main" id="{FBE2B2D8-933D-424C-AD1E-A886A9EB53CB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9" name="iṣľídé">
                <a:extLst>
                  <a:ext uri="{FF2B5EF4-FFF2-40B4-BE49-F238E27FC236}">
                    <a16:creationId xmlns="" xmlns:a16="http://schemas.microsoft.com/office/drawing/2014/main" id="{18EB6FEF-2031-4346-B16E-B366C93039A3}"/>
                  </a:ext>
                </a:extLst>
              </p:cNvPr>
              <p:cNvGrpSpPr/>
              <p:nvPr/>
            </p:nvGrpSpPr>
            <p:grpSpPr>
              <a:xfrm>
                <a:off x="7219382" y="4644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1" name="íśļiďè">
                  <a:extLst>
                    <a:ext uri="{FF2B5EF4-FFF2-40B4-BE49-F238E27FC236}">
                      <a16:creationId xmlns="" xmlns:a16="http://schemas.microsoft.com/office/drawing/2014/main" id="{6F38D32E-0C93-47D9-B20B-EDB714042797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2" name="íṧḻîḓe">
                  <a:extLst>
                    <a:ext uri="{FF2B5EF4-FFF2-40B4-BE49-F238E27FC236}">
                      <a16:creationId xmlns="" xmlns:a16="http://schemas.microsoft.com/office/drawing/2014/main" id="{57E24755-E714-4244-9786-857F65543863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cxnSp>
            <p:nvCxnSpPr>
              <p:cNvPr id="10" name="直接连接符 9">
                <a:extLst>
                  <a:ext uri="{FF2B5EF4-FFF2-40B4-BE49-F238E27FC236}">
                    <a16:creationId xmlns="" xmlns:a16="http://schemas.microsoft.com/office/drawing/2014/main" id="{665E8159-7242-4E43-961B-92E29DE54D5C}"/>
                  </a:ext>
                </a:extLst>
              </p:cNvPr>
              <p:cNvCxnSpPr/>
              <p:nvPr/>
            </p:nvCxnSpPr>
            <p:spPr>
              <a:xfrm>
                <a:off x="7311000" y="4239000"/>
                <a:ext cx="4209488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=""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1567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6b6bdb5-7179-4b1d-b175-75f24183670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254</Words>
  <Application>Microsoft Macintosh PowerPoint</Application>
  <PresentationFormat>自定义</PresentationFormat>
  <Paragraphs>57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知道吃什么 不</cp:lastModifiedBy>
  <cp:revision>17</cp:revision>
  <dcterms:created xsi:type="dcterms:W3CDTF">2018-10-08T11:44:05Z</dcterms:created>
  <dcterms:modified xsi:type="dcterms:W3CDTF">2018-10-30T14:31:34Z</dcterms:modified>
</cp:coreProperties>
</file>